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4"/>
    <p:sldMasterId id="2147483855" r:id="rId5"/>
  </p:sldMasterIdLst>
  <p:notesMasterIdLst>
    <p:notesMasterId r:id="rId13"/>
  </p:notesMasterIdLst>
  <p:handoutMasterIdLst>
    <p:handoutMasterId r:id="rId14"/>
  </p:handoutMasterIdLst>
  <p:sldIdLst>
    <p:sldId id="315" r:id="rId6"/>
    <p:sldId id="321" r:id="rId7"/>
    <p:sldId id="266" r:id="rId8"/>
    <p:sldId id="310" r:id="rId9"/>
    <p:sldId id="319" r:id="rId10"/>
    <p:sldId id="300" r:id="rId11"/>
    <p:sldId id="32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5388" autoAdjust="0"/>
  </p:normalViewPr>
  <p:slideViewPr>
    <p:cSldViewPr snapToGrid="0">
      <p:cViewPr varScale="1">
        <p:scale>
          <a:sx n="110" d="100"/>
          <a:sy n="110" d="100"/>
        </p:scale>
        <p:origin x="576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pton, Joellen" userId="50c0f40c-d87e-44ee-9214-9de57a6edd8b" providerId="ADAL" clId="{40F7F3E3-6EB9-4B25-A5BA-B31C941D03CA}"/>
    <pc:docChg chg="modSld">
      <pc:chgData name="Tipton, Joellen" userId="50c0f40c-d87e-44ee-9214-9de57a6edd8b" providerId="ADAL" clId="{40F7F3E3-6EB9-4B25-A5BA-B31C941D03CA}" dt="2025-01-17T21:40:05.463" v="58" actId="20577"/>
      <pc:docMkLst>
        <pc:docMk/>
      </pc:docMkLst>
      <pc:sldChg chg="modSp mod">
        <pc:chgData name="Tipton, Joellen" userId="50c0f40c-d87e-44ee-9214-9de57a6edd8b" providerId="ADAL" clId="{40F7F3E3-6EB9-4B25-A5BA-B31C941D03CA}" dt="2025-01-17T21:40:05.463" v="58" actId="20577"/>
        <pc:sldMkLst>
          <pc:docMk/>
          <pc:sldMk cId="377700504" sldId="320"/>
        </pc:sldMkLst>
        <pc:spChg chg="mod">
          <ac:chgData name="Tipton, Joellen" userId="50c0f40c-d87e-44ee-9214-9de57a6edd8b" providerId="ADAL" clId="{40F7F3E3-6EB9-4B25-A5BA-B31C941D03CA}" dt="2025-01-17T21:40:05.463" v="58" actId="20577"/>
          <ac:spMkLst>
            <pc:docMk/>
            <pc:sldMk cId="377700504" sldId="320"/>
            <ac:spMk id="6" creationId="{AF4F396B-CE78-51E9-C8BC-B21CC9FF67C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366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FE91D-BD0F-67E5-14D1-B9635BF71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961416-1253-B299-67A5-3BB8168CF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2A5C8-39AF-9563-09A1-69751C0EA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DE82B-86E2-8DC3-6F19-AD066279C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DFF59-75B4-8704-1D43-3888A704C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9816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E6CD8-CE7D-F791-E528-CF27B5390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F1D3C1-F809-ED4F-3B42-AD84FF025C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5115C-9A71-670E-7D93-4576BBBB6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25713-7450-8599-6B00-B20B653DC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24E08-53C2-18CD-3C5D-CD3C33C8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8058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E080A-0B3B-9BB6-DF38-B92B1D1D63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03C21-C0EF-B818-564A-C18156D2D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02519-D971-9AE0-EC3E-3C957CB2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D930E-F928-F868-84E9-11F2C5926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8E5A6-C1DA-4533-353D-1192B99E1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75632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38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04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699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74D0E84D-2B51-9F8D-82CE-C086143DC60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1630363" y="2757951"/>
            <a:ext cx="9918700" cy="3387579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0DB9557B-D9D3-4FA9-2D64-D2F91957D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BC3F5B3-7690-C0DA-4084-5EFE50E8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99E56FFE-09D7-3078-C9E8-DFE8CF68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2536166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CB6A-6884-407C-9A38-AC0040FBC96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177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6350" y="1"/>
            <a:ext cx="12185652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55E2-858D-42A1-95BB-0F2086D91AF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10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1CD9A-0E9B-6317-965F-FE1198CE9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4FF21-DDF3-38C3-80D6-742E4FEFE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BD375-BCC1-2E44-E117-A299CC725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5DD7D-3FC1-5176-773F-199BB1E8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FC626-50DC-35E0-56EC-3FBC136BC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4762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58A90-26D5-BFF4-5322-C1C449A92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9DEAC-D646-A488-F264-CC663A9A6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1237B-2EFA-72BC-ADAA-8A83B29A0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5591A-F777-657C-4DE7-A245A4430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349CD-D21F-1D5F-F735-A0FCD019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3109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E84A0-30DB-A96E-6152-B4E640E7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CAA21-5D64-FC74-2305-19F900F32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FF108-5F2C-C8AB-0A4D-A2BF292A6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D6D75-2101-AEBD-6DFD-ED19EA3BB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E54BE-37F9-545B-866A-4284AA825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4661B-34E4-FFD1-8D18-1849CE192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0261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26610-0623-5C44-9FB8-A07B643A0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F3DCE-AAD6-CCDB-5FC1-6A0F13776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5D263-7E3B-B97E-DF8B-116B8C311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7238AA-7844-6C67-0BDD-53BDB89D3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B5191D-18F4-5244-2884-51670A1D9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5FA37A-BF51-1249-2936-398F94D10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86AE8D-6AA1-C456-5F46-AB6F5C90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033B28-B869-F111-0C8C-31358D69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58843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4274-6F4F-F916-F79C-939A6F30E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6A5E85-3362-43D5-F3B9-DB37486B9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3A42F1-9E0B-7EF0-2518-9F61A14B6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BF29E2-0487-4BF0-8A26-7F883000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E9BCED58-BD18-1F23-9A74-E87F4995B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5745AE-8C80-2A76-70C4-7721B1FD2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AFDDE1-0DA5-38C9-1847-44E1F6881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10FE32-B279-6D95-FB54-43D9366AA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2455F3-A14D-D9A8-BB77-701228EB7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2E9C82-3721-DEAE-FEAC-C530BC763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114DB8-6392-23FC-1449-DD95DBA39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9B342FE-0030-9733-D32D-4DB7F4F1E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498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9E13A3-49B1-4818-746A-C14C76117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B8755-04FC-6507-B02E-BC7020F99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1D38B-97D2-B4B0-E4C7-791B95F98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31999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F90C4-DABC-43F7-9D3F-986C3CC3C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2D820-8357-B4F5-D4A4-1686E452F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E4F192-09EE-35FF-81D5-18C9839E1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17EE3-DAFC-E626-E09A-F8F1DEF7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A152D-E1A4-0BC2-FB19-6628BCD48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361EA3-D065-D386-F26A-5752E3B99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26334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B25F5-026F-A874-B8F8-692875D5F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271843-4FA9-A432-8D8E-0DE0669DCC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141F93-96B5-C621-D3A0-CAC5B4008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ABBE9-000B-0C26-6CCC-1A90E802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00522-1550-81AB-793D-936653302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A84E6-3D24-8BBF-FCD9-EAC71475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5873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18352A-CBA1-457C-74A1-DCF94F988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A4E58-AA99-894A-267B-8C78CCE28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49894-9A87-969D-8877-7135457C99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DDA2A-008F-F4D4-5026-5FF464B87E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3DDAC-F9F7-E6AA-6681-72BA162FC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78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9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30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3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DDE5830-5624-4FEF-943C-67EDADAF5F5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23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6" r:id="rId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125" y="825687"/>
            <a:ext cx="9906276" cy="1699399"/>
          </a:xfr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 dirty="0"/>
              <a:t>Department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23C675-EFD0-E076-337F-139801F17E14}"/>
              </a:ext>
            </a:extLst>
          </p:cNvPr>
          <p:cNvSpPr txBox="1"/>
          <p:nvPr/>
        </p:nvSpPr>
        <p:spPr>
          <a:xfrm>
            <a:off x="2575420" y="3244334"/>
            <a:ext cx="2608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Org Number (s)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C9E793-5E30-E77D-15E4-BBEAC40C9E4C}"/>
              </a:ext>
            </a:extLst>
          </p:cNvPr>
          <p:cNvSpPr txBox="1"/>
          <p:nvPr/>
        </p:nvSpPr>
        <p:spPr>
          <a:xfrm>
            <a:off x="1828800" y="2432807"/>
            <a:ext cx="4798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Division or College Name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806B31-A1BE-EA15-4D36-B6E200C72E58}"/>
              </a:ext>
            </a:extLst>
          </p:cNvPr>
          <p:cNvSpPr txBox="1"/>
          <p:nvPr/>
        </p:nvSpPr>
        <p:spPr>
          <a:xfrm>
            <a:off x="6233020" y="5385733"/>
            <a:ext cx="45132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Student Service Fee Request Presentation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February 2025</a:t>
            </a:r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305B3-6E39-871A-4252-4B4FA7C70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9057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3CC22-E512-5178-1251-B80DF5913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1375793"/>
            <a:ext cx="9720073" cy="52011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31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178" y="67113"/>
            <a:ext cx="6623040" cy="93117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Content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Slide (Title – include Org number)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173" y="1440309"/>
            <a:ext cx="6622819" cy="411320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2769-08DE-E62F-163A-27A5442A9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3957" y="110412"/>
            <a:ext cx="7042570" cy="753656"/>
          </a:xfrm>
        </p:spPr>
        <p:txBody>
          <a:bodyPr/>
          <a:lstStyle/>
          <a:p>
            <a:r>
              <a:rPr lang="en-US" dirty="0"/>
              <a:t>More Content (if needed)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506741" y="1275127"/>
            <a:ext cx="7042335" cy="45262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C005D9-C05B-EF44-12DE-6F4B27C13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24" y="67114"/>
            <a:ext cx="4454554" cy="570449"/>
          </a:xfrm>
          <a:solidFill>
            <a:srgbClr val="0070C0"/>
          </a:solidFill>
        </p:spPr>
        <p:txBody>
          <a:bodyPr anchor="t">
            <a:normAutofit fontScale="90000"/>
          </a:bodyPr>
          <a:lstStyle/>
          <a:p>
            <a:pPr algn="ctr"/>
            <a:r>
              <a:rPr lang="en-US" sz="30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REASONS FOR REQUEST</a:t>
            </a:r>
            <a:br>
              <a:rPr lang="en-US" sz="3200" cap="none" dirty="0">
                <a:solidFill>
                  <a:srgbClr val="FFFFFF"/>
                </a:solidFill>
              </a:rPr>
            </a:br>
            <a:br>
              <a:rPr lang="en-US" sz="3200" cap="none" dirty="0">
                <a:solidFill>
                  <a:srgbClr val="FFFFFF"/>
                </a:solidFill>
              </a:rPr>
            </a:br>
            <a:br>
              <a:rPr lang="en-US" sz="4000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7DA0876-5029-7C55-C2CC-DA83DADE8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4F396B-CE78-51E9-C8BC-B21CC9FF67CF}"/>
              </a:ext>
            </a:extLst>
          </p:cNvPr>
          <p:cNvSpPr txBox="1"/>
          <p:nvPr/>
        </p:nvSpPr>
        <p:spPr>
          <a:xfrm>
            <a:off x="347346" y="1585519"/>
            <a:ext cx="41575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umber of students</a:t>
            </a:r>
            <a:r>
              <a:rPr lang="en-US" sz="1800" b="1" u="sng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directly </a:t>
            </a:r>
            <a:r>
              <a:rPr lang="en-US" sz="18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benefitting from program/service (scholarships, memberships, </a:t>
            </a:r>
            <a:r>
              <a:rPr lang="en-US" sz="1800" cap="none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18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cap="none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does program/service benefit the entire student body?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there any other program/service within the university that provides something comparable for students, or any kind of overlap?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B54C6B-085D-79A4-0887-F60E6E5F436D}"/>
              </a:ext>
            </a:extLst>
          </p:cNvPr>
          <p:cNvSpPr txBox="1"/>
          <p:nvPr/>
        </p:nvSpPr>
        <p:spPr>
          <a:xfrm>
            <a:off x="347345" y="956345"/>
            <a:ext cx="311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include: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4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FE67981-079D-4463-B997-67E6CA039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INFORMATION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19C3ACD3-E739-6B7A-DF25-5386EFC2DAEC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1630381" y="2767281"/>
            <a:ext cx="9918700" cy="338757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23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C005D9-C05B-EF44-12DE-6F4B27C13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670" y="67114"/>
            <a:ext cx="4253218" cy="629389"/>
          </a:xfrm>
          <a:solidFill>
            <a:srgbClr val="0070C0"/>
          </a:solidFill>
        </p:spPr>
        <p:txBody>
          <a:bodyPr anchor="t">
            <a:normAutofit fontScale="90000"/>
          </a:bodyPr>
          <a:lstStyle/>
          <a:p>
            <a:pPr algn="ctr"/>
            <a:r>
              <a:rPr lang="en-US" sz="31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ON BUDGET</a:t>
            </a:r>
            <a:br>
              <a:rPr lang="en-US" sz="3200" cap="none" dirty="0">
                <a:solidFill>
                  <a:srgbClr val="FFFFFF"/>
                </a:solidFill>
              </a:rPr>
            </a:br>
            <a:br>
              <a:rPr lang="en-US" sz="3200" cap="none" dirty="0">
                <a:solidFill>
                  <a:srgbClr val="FFFFFF"/>
                </a:solidFill>
              </a:rPr>
            </a:br>
            <a:br>
              <a:rPr lang="en-US" sz="4000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7DA0876-5029-7C55-C2CC-DA83DADE8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4F396B-CE78-51E9-C8BC-B21CC9FF67CF}"/>
              </a:ext>
            </a:extLst>
          </p:cNvPr>
          <p:cNvSpPr txBox="1"/>
          <p:nvPr/>
        </p:nvSpPr>
        <p:spPr>
          <a:xfrm>
            <a:off x="347346" y="1585519"/>
            <a:ext cx="41575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did not receive </a:t>
            </a: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requested funds for this program/service, what would be your back-up plan? (would you continue to provide service/program by making budget cuts elsewhere or would you cut program/service?)</a:t>
            </a:r>
            <a:endParaRPr lang="en-US" sz="1800" cap="none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cap="none" dirty="0">
              <a:solidFill>
                <a:srgbClr val="FFFFFF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sources of income besides Student Service Fee  (please list source and estimated revenue for each source)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B54C6B-085D-79A4-0887-F60E6E5F436D}"/>
              </a:ext>
            </a:extLst>
          </p:cNvPr>
          <p:cNvSpPr txBox="1"/>
          <p:nvPr/>
        </p:nvSpPr>
        <p:spPr>
          <a:xfrm>
            <a:off x="347345" y="956345"/>
            <a:ext cx="311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include: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0050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180</Words>
  <Application>Microsoft Office PowerPoint</Application>
  <PresentationFormat>Widescreen</PresentationFormat>
  <Paragraphs>27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Times New Roman</vt:lpstr>
      <vt:lpstr>Tw Cen MT</vt:lpstr>
      <vt:lpstr>Tw Cen MT Condensed</vt:lpstr>
      <vt:lpstr>Wingdings 3</vt:lpstr>
      <vt:lpstr>Office Theme</vt:lpstr>
      <vt:lpstr>Integral</vt:lpstr>
      <vt:lpstr>Department Name</vt:lpstr>
      <vt:lpstr>Organization Chart</vt:lpstr>
      <vt:lpstr>Content Slide (Title – include Org number)</vt:lpstr>
      <vt:lpstr>More Content (if needed)</vt:lpstr>
      <vt:lpstr>REASONS FOR REQUEST       </vt:lpstr>
      <vt:lpstr>BUDGET INFORMATION</vt:lpstr>
      <vt:lpstr>IMPACT ON BUDGET       </vt:lpstr>
    </vt:vector>
  </TitlesOfParts>
  <Company>Sam Houston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Presentation</dc:title>
  <dc:creator>Tipton, Joellen</dc:creator>
  <cp:lastModifiedBy>Tipton, Joellen</cp:lastModifiedBy>
  <cp:revision>5</cp:revision>
  <dcterms:created xsi:type="dcterms:W3CDTF">2024-12-18T20:33:19Z</dcterms:created>
  <dcterms:modified xsi:type="dcterms:W3CDTF">2025-01-17T21:40:07Z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